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-1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98798E7-F04C-4E2E-9F3D-FC1038F2C90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16B73A-9F4F-419C-A274-C8B8EB68E3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CF8D9-0739-4251-A36E-D4C29781EB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36187-BE1C-41D4-BF9D-75AE667D58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6F7E1-19E3-4089-980B-310E1DE208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2DF6D-6162-4626-B4A3-78E1269736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FDC30-F88B-4D6F-A78C-60E7C6703D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92D642-9165-4EFE-810D-92EE6AB36A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ED5C5-4849-4293-8E06-8A219A2A71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71360-4567-4642-9CF0-B6AC061CB9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C2D3C-6CDC-4A70-9D38-19AC7899D5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98D5F-C769-4305-8A10-28D29FCECE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42E0D98-9834-4F3B-8B44-91C2522B48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134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</a:rPr>
              <a:t>14 мая 2023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115888"/>
            <a:ext cx="4824412" cy="20558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на 15 мая</a:t>
            </a:r>
          </a:p>
          <a:p>
            <a:pPr algn="ctr"/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21 ч. 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14 </a:t>
            </a:r>
            <a:r>
              <a:rPr lang="ru-RU" b="1">
                <a:solidFill>
                  <a:schemeClr val="tx1"/>
                </a:solidFill>
              </a:rPr>
              <a:t>мая</a:t>
            </a:r>
            <a:r>
              <a:rPr lang="ru-RU" sz="1100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15 мая</a:t>
            </a:r>
            <a:endParaRPr lang="ru-RU" sz="1100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днем небольшой дождь, гроза.</a:t>
            </a:r>
            <a:r>
              <a:rPr lang="ru-RU">
                <a:solidFill>
                  <a:schemeClr val="tx1"/>
                </a:solidFill>
              </a:rPr>
              <a:t> Ветер западный 3-8, при грозе порывы 13 м/с. Температура воздуха ночью </a:t>
            </a:r>
            <a:r>
              <a:rPr lang="kk-KZ">
                <a:solidFill>
                  <a:schemeClr val="tx1"/>
                </a:solidFill>
              </a:rPr>
              <a:t>15-17, </a:t>
            </a:r>
            <a:r>
              <a:rPr lang="ru-RU">
                <a:solidFill>
                  <a:schemeClr val="tx1"/>
                </a:solidFill>
              </a:rPr>
              <a:t>днем </a:t>
            </a:r>
            <a:r>
              <a:rPr lang="kk-KZ">
                <a:solidFill>
                  <a:schemeClr val="tx1"/>
                </a:solidFill>
              </a:rPr>
              <a:t>26-28</a:t>
            </a:r>
            <a:r>
              <a:rPr lang="ru-RU">
                <a:solidFill>
                  <a:schemeClr val="tx1"/>
                </a:solidFill>
              </a:rPr>
              <a:t> тепла. </a:t>
            </a:r>
          </a:p>
          <a:p>
            <a:pPr algn="just">
              <a:buFont typeface="Arial" charset="0"/>
              <a:buNone/>
            </a:pPr>
            <a:endParaRPr lang="ru-RU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на ночь 16 мая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15 мая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16 мая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</a:t>
            </a:r>
            <a:r>
              <a:rPr lang="kk-KZ">
                <a:solidFill>
                  <a:schemeClr val="tx1"/>
                </a:solidFill>
              </a:rPr>
              <a:t>без осадков</a:t>
            </a:r>
            <a:r>
              <a:rPr lang="ru-RU">
                <a:solidFill>
                  <a:schemeClr val="tx1"/>
                </a:solidFill>
              </a:rPr>
              <a:t>. Ветер северо-западный 3-8 м/с. Температура воздуха 11-13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15 мая, ночью 16 мая метеорологические условия будут способствовать</a:t>
            </a:r>
            <a:r>
              <a:rPr lang="ru-RU" altLang="en-US">
                <a:sym typeface="+mn-ea"/>
              </a:rPr>
              <a:t>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рассеиванию</a:t>
            </a:r>
            <a:r>
              <a:rPr lang="ru-RU" altLang="en-US" b="1"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14 мая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87563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217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1789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115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Медеуова Г.А.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16093</TotalTime>
  <Words>557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3337</cp:revision>
  <cp:lastPrinted>2021-07-01T09:11:30Z</cp:lastPrinted>
  <dcterms:created xsi:type="dcterms:W3CDTF">2018-03-27T06:03:00Z</dcterms:created>
  <dcterms:modified xsi:type="dcterms:W3CDTF">2023-05-14T07:27:25Z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