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changesInfos/changesInfo1.xml" ContentType="application/vnd.ms-powerpoint.changesinfo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>
    <p:restoredLeft sz="15620"/>
    <p:restoredTop sz="99244" autoAdjust="0"/>
  </p:normalViewPr>
  <p:slideViewPr>
    <p:cSldViewPr showGuides="1">
      <p:cViewPr varScale="1">
        <p:scale>
          <a:sx n="117" d="100"/>
          <a:sy n="117" d="100"/>
        </p:scale>
        <p:origin x="-2058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337038793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№134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мая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8" y="285728"/>
            <a:ext cx="471490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15 мая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14 мая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15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 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восточный, северо-восточный 5-10 м/с. Температура воздуха ночью 6-8, днем 18-20 тепла.</a:t>
            </a:r>
          </a:p>
          <a:p>
            <a:pPr lvl="0" algn="ctr"/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16 мая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15 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16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5-10 м/с. Температура воздуха 7-9 тепла.</a:t>
            </a:r>
          </a:p>
          <a:p>
            <a:pPr lvl="0" algn="just"/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7301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 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19572111"/>
              </p:ext>
            </p:extLst>
          </p:nvPr>
        </p:nvGraphicFramePr>
        <p:xfrm>
          <a:off x="5095876" y="4071942"/>
          <a:ext cx="466199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4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0918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0,187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0,122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0,080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1,450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357430"/>
            <a:ext cx="4680169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мая, н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очью 16 мая 2023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повышенный уровень загрязнения воздуха.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286124"/>
            <a:ext cx="4680169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095876" y="616823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Тілеубергенова А.А./Картпанбетов Д.Г.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=""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=""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67469465"/>
              </p:ext>
            </p:extLst>
          </p:nvPr>
        </p:nvGraphicFramePr>
        <p:xfrm>
          <a:off x="5310190" y="5357826"/>
          <a:ext cx="4035777" cy="792592"/>
        </p:xfrm>
        <a:graphic>
          <a:graphicData uri="http://schemas.openxmlformats.org/drawingml/2006/table">
            <a:tbl>
              <a:tblPr/>
              <a:tblGrid>
                <a:gridCol w="203013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</a:t>
                      </a:r>
                      <a:r>
                        <a:rPr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</a:t>
                      </a:r>
                      <a:r>
                        <a:rPr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15202</TotalTime>
  <Words>596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3066</cp:revision>
  <cp:lastPrinted>2021-02-03T11:37:00Z</cp:lastPrinted>
  <dcterms:created xsi:type="dcterms:W3CDTF">2018-03-27T06:03:00Z</dcterms:created>
  <dcterms:modified xsi:type="dcterms:W3CDTF">2023-05-14T07:31:58Z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