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00" d="100"/>
          <a:sy n="100" d="100"/>
        </p:scale>
        <p:origin x="-474" y="-3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26465723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западный 9-14 м/с.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3-5, днем 17-19 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2023 г.</a:t>
            </a: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3-5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Смирнягина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14265</TotalTime>
  <Words>588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3153</cp:revision>
  <cp:lastPrinted>2021-07-01T03:56:27Z</cp:lastPrinted>
  <dcterms:created xsi:type="dcterms:W3CDTF">2018-03-27T06:03:00Z</dcterms:created>
  <dcterms:modified xsi:type="dcterms:W3CDTF">2023-05-14T07:22:30Z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