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западный, северный </a:t>
            </a:r>
            <a:r>
              <a:rPr lang="ru-RU" sz="1200" dirty="0" smtClean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26-28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9-14 м/с. Температура воздуха </a:t>
            </a:r>
            <a:r>
              <a:rPr lang="ru-RU" sz="1200" smtClean="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15-17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2631</cp:revision>
  <cp:lastPrinted>2021-07-01T03:56:27Z</cp:lastPrinted>
  <dcterms:created xsi:type="dcterms:W3CDTF">2018-03-27T06:03:00Z</dcterms:created>
  <dcterms:modified xsi:type="dcterms:W3CDTF">2023-05-13T06:53:16Z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