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1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88797707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№133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мая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13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мая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13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14 мая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западный, северо-западный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, днем порывы 18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7-9,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мая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14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15 мая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9245762"/>
              </p:ext>
            </p:extLst>
          </p:nvPr>
        </p:nvGraphicFramePr>
        <p:xfrm>
          <a:off x="4953000" y="4149080"/>
          <a:ext cx="4643470" cy="22565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4746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0.407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0.219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2037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0.407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0.956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0.738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454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Грязнова А.О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16067</TotalTime>
  <Words>603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2793</cp:revision>
  <cp:lastPrinted>2021-07-01T03:56:27Z</cp:lastPrinted>
  <dcterms:created xsi:type="dcterms:W3CDTF">2018-03-27T06:03:00Z</dcterms:created>
  <dcterms:modified xsi:type="dcterms:W3CDTF">2023-05-13T06:24:50Z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