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13662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утром и днем дождь. Ветер северный 9-14, порывы 15-20 м/с. Температура воздуха ночью 6-8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15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ночью 0-2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 ночью 15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481655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22444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2021-11-30T05:55:24Z</cp:lastPrinted>
  <dcterms:created xsi:type="dcterms:W3CDTF">2018-03-27T06:03:00Z</dcterms:created>
  <dcterms:modified xsi:type="dcterms:W3CDTF">2023-05-13T06:44:31Z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