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14126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91011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15 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1402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6052" y="32799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18019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2700</cp:revision>
  <cp:lastPrinted>2021-10-14T11:15:53Z</cp:lastPrinted>
  <dcterms:created xsi:type="dcterms:W3CDTF">2018-03-27T06:03:00Z</dcterms:created>
  <dcterms:modified xsi:type="dcterms:W3CDTF">2023-05-13T07:18:57Z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