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12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779366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endParaRPr lang="en-US" altLang="en-US" sz="11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2133508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дождь, временами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сильный,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гроза. Ветер северо-восточный 9-14, днем порывы 15-20 м/с. Температура воздуха ночью 10-12, днем 17-19 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en-US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2023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Облачно,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Н.А./Бекмурзаева Б.К.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18561</TotalTime>
  <Words>541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2747</cp:revision>
  <cp:lastPrinted>2021-10-15T03:50:29Z</cp:lastPrinted>
  <dcterms:created xsi:type="dcterms:W3CDTF">2018-03-27T06:03:00Z</dcterms:created>
  <dcterms:modified xsi:type="dcterms:W3CDTF">2023-05-13T05:55:04Z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