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DC0FA2F-56B7-45E2-86BB-FE6CF2B4C2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1ABFF-9289-44AF-B070-0BD913922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24120-2CC2-4DD1-8CE8-CED32D8674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4B252-7E4B-4F16-BD5E-FF505F44AE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DE9B2-95FF-4F33-A5BA-B99CFF384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0E8D3-B7B9-4F88-93D4-3A11CDBF9F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698BB-645C-4E39-8B3F-67A55A8E5A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4A6EE-24C1-447E-879E-CE2C01571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F5A58-8B5D-45CC-B44B-463EAE7924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DD4F9-DEA7-48EE-A4F5-1C4F1D6D47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46CC3-9E1A-4E93-AD97-24C3AF4FE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A96DB-637C-4344-9CBE-89B3E21888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14D365-52B3-4F8D-B4BC-0DB7E57274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13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20558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14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13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14 мая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кратковременный дождь, гроза</a:t>
            </a:r>
            <a:r>
              <a:rPr lang="ru-RU">
                <a:solidFill>
                  <a:schemeClr val="tx1"/>
                </a:solidFill>
              </a:rPr>
              <a:t>. Ветер юго-западный 3-8, при грозе порывы 13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15-17,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kk-KZ">
                <a:solidFill>
                  <a:schemeClr val="tx1"/>
                </a:solidFill>
              </a:rPr>
              <a:t>26-28</a:t>
            </a:r>
            <a:r>
              <a:rPr lang="ru-RU">
                <a:solidFill>
                  <a:schemeClr val="tx1"/>
                </a:solidFill>
              </a:rPr>
              <a:t> тепла. 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15 мая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14 мая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15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небольшой дождь</a:t>
            </a:r>
            <a:r>
              <a:rPr lang="ru-RU">
                <a:solidFill>
                  <a:schemeClr val="tx1"/>
                </a:solidFill>
              </a:rPr>
              <a:t>. Ветер северо-восточный 3-8 м/с. Температура воздуха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14 мая, ночью 15 мая метеорологические условия будут способствовать</a:t>
            </a:r>
            <a:r>
              <a:rPr lang="ru-RU" altLang="en-US">
                <a:sym typeface="+mn-ea"/>
              </a:rPr>
              <a:t>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7563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3611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16072</TotalTime>
  <Words>556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3334</cp:revision>
  <cp:lastPrinted>2021-07-01T09:11:30Z</cp:lastPrinted>
  <dcterms:created xsi:type="dcterms:W3CDTF">2018-03-27T06:03:00Z</dcterms:created>
  <dcterms:modified xsi:type="dcterms:W3CDTF">2023-05-13T07:40:47Z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