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224094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 </a:t>
                      </a: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13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мая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52992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14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latin typeface="Times New Roman"/>
              </a:rPr>
              <a:t>П</a:t>
            </a:r>
            <a:r>
              <a:rPr lang="kk-KZ" sz="1200" dirty="0"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latin typeface="Times New Roman"/>
                <a:ea typeface="Calibri"/>
              </a:rPr>
              <a:t>, </a:t>
            </a:r>
            <a:r>
              <a:rPr lang="ru-RU" sz="1200" dirty="0">
                <a:latin typeface="Times New Roman"/>
                <a:ea typeface="Calibri"/>
              </a:rPr>
              <a:t>днем кратковременный дождь, гроза. Ветер юго-западный с переходом на северо-западный 9-14, днем порывы 15-20 м/с. Температура воздуха ночью 15-17, днем 28-30 </a:t>
            </a:r>
            <a:r>
              <a:rPr lang="ru-RU" sz="1200" dirty="0" smtClean="0">
                <a:latin typeface="Times New Roman"/>
                <a:ea typeface="Calibri"/>
              </a:rPr>
              <a:t>тепла.</a:t>
            </a:r>
            <a:r>
              <a:rPr lang="kk-KZ" sz="1200" b="1" dirty="0" smtClean="0"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14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15-17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271333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1109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0.22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0.49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0.13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1.6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>
                          <a:latin typeface="Times New Roman" pitchFamily="18" charset="0"/>
                          <a:cs typeface="Times New Roman" pitchFamily="18" charset="0"/>
                        </a:rPr>
                        <a:t>0.20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14817</TotalTime>
  <Words>577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3013</cp:revision>
  <cp:lastPrinted>2023-01-18T06:16:28Z</cp:lastPrinted>
  <dcterms:created xsi:type="dcterms:W3CDTF">2018-03-27T06:03:00Z</dcterms:created>
  <dcterms:modified xsi:type="dcterms:W3CDTF">2023-05-13T05:52:31Z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