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908578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восточный с переходом на западный 9-14, днем порывы 15-20 м/с. Температура воздуха ночью 10-12, днем 28-30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9-14 м/с. Температура воздуха 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44460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16071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2789</cp:revision>
  <cp:lastPrinted>2021-07-01T03:56:27Z</cp:lastPrinted>
  <dcterms:created xsi:type="dcterms:W3CDTF">2018-03-27T06:03:00Z</dcterms:created>
  <dcterms:modified xsi:type="dcterms:W3CDTF">2023-05-12T06:11:11Z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