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12270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13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дождь, днем сильный дождь, гроза, град. Ветер 9-14, утром и днем порывы 15-20 м/с. Температура воздуха ночью 6-8, днем 11-13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14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дождь. Ветер 7-12 м/с. Температура воздуха 6-8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12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121365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15475</TotalTime>
  <Words>615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2670</cp:revision>
  <cp:lastPrinted>2021-07-01T03:56:27Z</cp:lastPrinted>
  <dcterms:created xsi:type="dcterms:W3CDTF">2018-03-27T06:03:00Z</dcterms:created>
  <dcterms:modified xsi:type="dcterms:W3CDTF">2023-05-12T06:38:50Z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