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61538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6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утром и днем дождь Ветер восточный 9-14, днем порывы 15-20 м/с. Температура воздуха ночью 6-8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14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ночью дождь. Ветер северо-восточный 9-14, ночью порывы 15-20 м/с. Температура воздуха ночью 6-8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ночью 14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102190"/>
              </p:ext>
            </p:extLst>
          </p:nvPr>
        </p:nvGraphicFramePr>
        <p:xfrm>
          <a:off x="5046663" y="3897847"/>
          <a:ext cx="4645221" cy="240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22350</TotalTime>
  <Words>661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3669</cp:revision>
  <cp:lastPrinted>2021-11-30T05:55:24Z</cp:lastPrinted>
  <dcterms:created xsi:type="dcterms:W3CDTF">2018-03-27T06:03:00Z</dcterms:created>
  <dcterms:modified xsi:type="dcterms:W3CDTF">2023-05-12T05:54:28Z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