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B75B0C-232D-42AF-B52B-5E021598F11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A3327-DDB3-4C85-8EED-104847528F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34652-C354-4A4E-B34A-3ABF6428BD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43B21-9D9F-4335-880C-BF371D2AC3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F7B9-B871-41B9-A87D-5DF304B5E6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C895D-E391-4EF7-A8E7-F4FB4E6751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57F63-42C8-4AB5-931E-E6AA1DAD4E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DF223-EC3D-405A-8B68-186BB9749A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8BA40-D24A-4174-B3D5-F3E4212CCA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FF68-9F36-4C21-B810-17F3D8280D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7956A-0C08-48F5-BE8E-2961C2005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7B816-EEA0-4732-9516-0AA1845A11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428804-6C12-435E-BA4B-7AC9361B01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132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12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055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12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кратковременный </a:t>
            </a:r>
            <a:r>
              <a:rPr lang="kk-KZ" dirty="0">
                <a:solidFill>
                  <a:schemeClr val="tx1"/>
                </a:solidFill>
              </a:rPr>
              <a:t>дождь, гроза</a:t>
            </a:r>
            <a:r>
              <a:rPr lang="ru-RU" dirty="0">
                <a:solidFill>
                  <a:schemeClr val="tx1"/>
                </a:solidFill>
              </a:rPr>
              <a:t>. Ветер юго-западный 3-8, при грозе порывы 13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15-17,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24-26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just">
              <a:buFont typeface="Arial" charset="0"/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14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13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дождь</a:t>
            </a:r>
            <a:r>
              <a:rPr lang="ru-RU" dirty="0">
                <a:solidFill>
                  <a:schemeClr val="tx1"/>
                </a:solidFill>
              </a:rPr>
              <a:t>. Ветер 0-5 м/с. Температура воздуха </a:t>
            </a:r>
            <a:r>
              <a:rPr lang="ru-RU">
                <a:solidFill>
                  <a:schemeClr val="tx1"/>
                </a:solidFill>
              </a:rPr>
              <a:t>ночью </a:t>
            </a:r>
            <a:r>
              <a:rPr lang="ru-RU" smtClean="0">
                <a:solidFill>
                  <a:schemeClr val="tx1"/>
                </a:solidFill>
              </a:rPr>
              <a:t>15-17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13 мая, ночью 14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 smtClean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16051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3331</cp:revision>
  <cp:lastPrinted>2021-07-01T09:11:30Z</cp:lastPrinted>
  <dcterms:created xsi:type="dcterms:W3CDTF">2018-03-27T06:03:00Z</dcterms:created>
  <dcterms:modified xsi:type="dcterms:W3CDTF">2023-05-12T06:57:00Z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