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4112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1019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2023-05-12T06:48:50Z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