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71744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93431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4214" y="30087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20750</TotalTime>
  <Words>647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2905</cp:revision>
  <cp:lastPrinted>2021-10-18T15:52:53Z</cp:lastPrinted>
  <dcterms:created xsi:type="dcterms:W3CDTF">2018-03-27T06:03:00Z</dcterms:created>
  <dcterms:modified xsi:type="dcterms:W3CDTF">2023-05-12T06:44:28Z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