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579088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685078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Ночью и утром туман. Ветер северо-западный с переходом на северо-восточный 7-12 м/с. Температура воздуха ночью 12-14, днем 20-22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небольшой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 м/с.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./Тайманов А.Б.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18551</TotalTime>
  <Words>616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2744</cp:revision>
  <cp:lastPrinted>2021-10-15T03:50:29Z</cp:lastPrinted>
  <dcterms:created xsi:type="dcterms:W3CDTF">2018-03-27T06:03:00Z</dcterms:created>
  <dcterms:modified xsi:type="dcterms:W3CDTF">2023-05-12T06:56:01Z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