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№132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13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12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13 мая 2023 г.</a:t>
            </a: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днем кратковременный дождь, гроза. Ветер юго-западный 5-10 м/с. Температура воздуха ночью 14-16, днем 28-30 тепла.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algn="ctr"/>
            <a:r>
              <a:rPr lang="ru-RU" sz="1200" dirty="0" smtClean="0"/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14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13 мая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14 мая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5-10 м/с. Температура воздуха 15-17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13 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14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мая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24438" y="3805226"/>
          <a:ext cx="4637064" cy="23431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239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71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622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8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1532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Байменова А.А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15879</TotalTime>
  <Words>536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3190</cp:revision>
  <cp:lastPrinted>2021-07-01T03:56:27Z</cp:lastPrinted>
  <dcterms:created xsi:type="dcterms:W3CDTF">2018-03-27T06:03:00Z</dcterms:created>
  <dcterms:modified xsi:type="dcterms:W3CDTF">2023-05-12T06:33:41Z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