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88835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12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днем кратковременный дождь, гроза.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15-17,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26-28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16-18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56087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3977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14721</TotalTime>
  <Words>567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3013</cp:revision>
  <cp:lastPrinted>2023-05-12T06:08:54Z</cp:lastPrinted>
  <dcterms:created xsi:type="dcterms:W3CDTF">2018-03-27T06:03:00Z</dcterms:created>
  <dcterms:modified xsi:type="dcterms:W3CDTF">2023-05-12T06:10:05Z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