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72" y="1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C3EEBB2-B655-49C2-8272-C33A9A4CB07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47FB6-9C3A-4914-ADB5-C213CE8492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6D609-3701-4DB2-A7D8-2433EC73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3D644-1C7D-4F93-9194-0259631AE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57324-2095-4AA2-B79F-E7CA10CD7F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D74C4-CACE-41D6-B2F6-CED9062854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B2C7A-8FC0-433E-A600-035F000FAB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27A9A-8671-4C7C-A95E-D677EED94D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E7930-D3B2-4A06-BA53-EE114D13E4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528D7-AE63-4840-A045-906B788033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5BD19-0559-462C-8AA8-8A35FE75E2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9EED1-2236-48E5-B1EC-2A0B717BDA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920F07-CFB5-41AB-9AD2-5A6F7210DC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131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11 мая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20558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12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11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12 мая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днем небольшой дождь, гроза</a:t>
            </a:r>
            <a:r>
              <a:rPr lang="ru-RU">
                <a:solidFill>
                  <a:schemeClr val="tx1"/>
                </a:solidFill>
              </a:rPr>
              <a:t>. Ветер юго-западный 3-8, при грозе порывы 13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17-19,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kk-KZ">
                <a:solidFill>
                  <a:schemeClr val="tx1"/>
                </a:solidFill>
              </a:rPr>
              <a:t>27-29</a:t>
            </a:r>
            <a:r>
              <a:rPr lang="ru-RU">
                <a:solidFill>
                  <a:schemeClr val="tx1"/>
                </a:solidFill>
              </a:rPr>
              <a:t> тепла. 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12 мая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11 мая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дождь</a:t>
            </a:r>
            <a:r>
              <a:rPr lang="ru-RU">
                <a:solidFill>
                  <a:schemeClr val="tx1"/>
                </a:solidFill>
              </a:rPr>
              <a:t>. Ветер 0-5 м/с. Температура воздуха ночью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12 мая, ночью 13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9073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3790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16046</TotalTime>
  <Words>556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3326</cp:revision>
  <cp:lastPrinted>2021-07-01T09:11:30Z</cp:lastPrinted>
  <dcterms:created xsi:type="dcterms:W3CDTF">2018-03-27T06:03:00Z</dcterms:created>
  <dcterms:modified xsi:type="dcterms:W3CDTF">2023-05-11T07:06:14Z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