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250399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900082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юго-западный 8-13, при грозе порывы 15-20 м/с. Температура воздуха ночью 18-20,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13260</TotalTime>
  <Words>629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2725</cp:revision>
  <cp:lastPrinted>2021-07-01T03:56:27Z</cp:lastPrinted>
  <dcterms:created xsi:type="dcterms:W3CDTF">2018-03-27T06:03:00Z</dcterms:created>
  <dcterms:modified xsi:type="dcterms:W3CDTF">2023-05-11T06:41:13Z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