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9840306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 по 21 ч. 12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2-4 тепла, на поверхности почвы заморозки 2 градуса, днем 12-14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 по 09 ч. 13 мая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3-5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Ю.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14257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3140</cp:revision>
  <cp:lastPrinted>2021-07-01T03:56:27Z</cp:lastPrinted>
  <dcterms:created xsi:type="dcterms:W3CDTF">2018-03-27T06:03:00Z</dcterms:created>
  <dcterms:modified xsi:type="dcterms:W3CDTF">2023-05-11T06:53:04Z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