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24" d="100"/>
          <a:sy n="124" d="100"/>
        </p:scale>
        <p:origin x="-1830" y="-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85728"/>
            <a:ext cx="471490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временами дождь, днем гроза. Ветер северо-восточный с переходом на западный 7-12, днем порывы 15 м/с. Температура воздуха ночью 9-11, днем 19-21 тепла.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13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юго-западный, западный 4-9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41971634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428868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Кулекенова Д.О./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Жакибаева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15185</TotalTime>
  <Words>605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3053</cp:revision>
  <cp:lastPrinted>2021-02-03T11:37:00Z</cp:lastPrinted>
  <dcterms:created xsi:type="dcterms:W3CDTF">2018-03-27T06:03:00Z</dcterms:created>
  <dcterms:modified xsi:type="dcterms:W3CDTF">2023-05-11T06:53:15Z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