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8" d="100"/>
          <a:sy n="108" d="100"/>
        </p:scale>
        <p:origin x="213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05988009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131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11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407446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северный 7-12 м/с. Температура воздуха ночью 5-7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днем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18-20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13 мая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О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блачно, утром дождь. Ветер северо-восточный 9-14 м/с. Температура воздуха ночью 5-7 тепла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мая, ночью 13 мая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9878803"/>
              </p:ext>
            </p:extLst>
          </p:nvPr>
        </p:nvGraphicFramePr>
        <p:xfrm>
          <a:off x="5046663" y="3897847"/>
          <a:ext cx="4645221" cy="2398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36712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1.613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Овсянниковуа О.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22346</TotalTime>
  <Words>653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3667</cp:revision>
  <cp:lastPrinted>2021-11-30T05:55:24Z</cp:lastPrinted>
  <dcterms:created xsi:type="dcterms:W3CDTF">2018-03-27T06:03:00Z</dcterms:created>
  <dcterms:modified xsi:type="dcterms:W3CDTF">2023-05-11T06:38:56Z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