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713062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12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5-7, днем 15-17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 7-12 м/с. Температура воздуха 6-8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11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586170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15466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2669</cp:revision>
  <cp:lastPrinted>2021-07-01T03:56:27Z</cp:lastPrinted>
  <dcterms:created xsi:type="dcterms:W3CDTF">2018-03-27T06:03:00Z</dcterms:created>
  <dcterms:modified xsi:type="dcterms:W3CDTF">2023-05-11T06:39:52Z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