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09249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0299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13-15,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18544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2021-10-15T03:50:29Z</cp:lastPrinted>
  <dcterms:created xsi:type="dcterms:W3CDTF">2018-03-27T06:03:00Z</dcterms:created>
  <dcterms:modified xsi:type="dcterms:W3CDTF">2023-05-11T06:43:48Z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