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  <p:clrMru>
    <a:srgbClr val="FF0000"/>
    <a:srgbClr val="FFFF99"/>
    <a:srgbClr val="99CC00"/>
    <a:srgbClr val="669900"/>
    <a:srgbClr val="FFFFFF"/>
    <a:srgbClr val="FFFF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2" autoAdjust="0"/>
    <p:restoredTop sz="99341" autoAdjust="0"/>
  </p:normalViewPr>
  <p:slideViewPr>
    <p:cSldViewPr>
      <p:cViewPr>
        <p:scale>
          <a:sx n="100" d="100"/>
          <a:sy n="100" d="100"/>
        </p:scale>
        <p:origin x="300" y="-72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4DCA959E-3B59-4D91-91D9-923056BFA76F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054504-941B-4CE3-B9C9-8929A61CA4E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61B342-FE92-4300-9E5F-F587B453227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BD1831-1B2B-40F6-8F39-CDA9E303992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081687-66E9-4B67-899D-8DD4D1B46F2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98756E-A8F1-431F-951B-DC8BE586484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41FD47-97D6-4FC6-A5ED-464DBCA04F9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C418D0-35E8-4D9C-AD0A-64C35F832F8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83FAC3-1AAB-4FF4-BAC2-1196B9A64B0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08B700-E374-40C0-89FD-1AED63F86F6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5390B9-C567-4BBF-8865-A424029F125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264741-F9AD-442A-8C5A-575AB7FEAD7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6E8D4CD5-7E15-4089-9451-305E95B7FE7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7" cy="347662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/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>
                <a:solidFill>
                  <a:srgbClr val="002060"/>
                </a:solidFill>
                <a:cs typeface="Times New Roman" pitchFamily="18" charset="0"/>
              </a:rPr>
              <a:t>130</a:t>
            </a:r>
            <a:endParaRPr lang="ru-RU" altLang="zh-CN" sz="1600" b="1" i="1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b="1" i="1">
                <a:solidFill>
                  <a:srgbClr val="002060"/>
                </a:solidFill>
                <a:cs typeface="宋体"/>
              </a:rPr>
              <a:t>10 мая 2023 года</a:t>
            </a:r>
            <a:endParaRPr lang="zh-CN" b="1" i="1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60938" y="115888"/>
            <a:ext cx="4824412" cy="187325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>
                <a:solidFill>
                  <a:schemeClr val="tx1"/>
                </a:solidFill>
                <a:cs typeface="Times New Roman" pitchFamily="18" charset="0"/>
              </a:rPr>
              <a:t>на 11 мая</a:t>
            </a:r>
          </a:p>
          <a:p>
            <a:pPr algn="ctr"/>
            <a:r>
              <a:rPr lang="ru-RU" sz="1100" b="1">
                <a:solidFill>
                  <a:schemeClr val="tx1"/>
                </a:solidFill>
                <a:cs typeface="Times New Roman" pitchFamily="18" charset="0"/>
              </a:rPr>
              <a:t>с 21 ч. </a:t>
            </a:r>
            <a:r>
              <a:rPr lang="ru-RU" b="1">
                <a:solidFill>
                  <a:schemeClr val="tx1"/>
                </a:solidFill>
                <a:sym typeface="+mn-ea"/>
              </a:rPr>
              <a:t>10 мая</a:t>
            </a:r>
            <a:r>
              <a:rPr lang="ru-RU">
                <a:solidFill>
                  <a:schemeClr val="tx1"/>
                </a:solidFill>
              </a:rPr>
              <a:t> </a:t>
            </a:r>
            <a:r>
              <a:rPr lang="ru-RU" sz="1100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21 ч. </a:t>
            </a:r>
            <a:r>
              <a:rPr lang="ru-RU" sz="1100" b="1">
                <a:solidFill>
                  <a:schemeClr val="tx1"/>
                </a:solidFill>
                <a:sym typeface="+mn-ea"/>
              </a:rPr>
              <a:t>11 мая</a:t>
            </a:r>
            <a:endParaRPr lang="ru-RU" sz="1100" b="1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>
              <a:buFont typeface="Arial" charset="0"/>
              <a:buNone/>
            </a:pPr>
            <a:r>
              <a:rPr lang="ru-RU">
                <a:solidFill>
                  <a:schemeClr val="tx1"/>
                </a:solidFill>
              </a:rPr>
              <a:t>Переменная облачность, </a:t>
            </a:r>
            <a:r>
              <a:rPr lang="kk-KZ">
                <a:solidFill>
                  <a:schemeClr val="tx1"/>
                </a:solidFill>
              </a:rPr>
              <a:t>без осадков</a:t>
            </a:r>
            <a:r>
              <a:rPr lang="ru-RU">
                <a:solidFill>
                  <a:schemeClr val="tx1"/>
                </a:solidFill>
              </a:rPr>
              <a:t>. Ветер 0-5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м/с. Температура воздуха ночью </a:t>
            </a:r>
            <a:r>
              <a:rPr lang="kk-KZ">
                <a:solidFill>
                  <a:schemeClr val="tx1"/>
                </a:solidFill>
              </a:rPr>
              <a:t>14-16, </a:t>
            </a:r>
            <a:r>
              <a:rPr lang="ru-RU">
                <a:solidFill>
                  <a:schemeClr val="tx1"/>
                </a:solidFill>
              </a:rPr>
              <a:t> днем </a:t>
            </a:r>
            <a:r>
              <a:rPr lang="kk-KZ">
                <a:solidFill>
                  <a:schemeClr val="tx1"/>
                </a:solidFill>
              </a:rPr>
              <a:t>29-31</a:t>
            </a:r>
            <a:r>
              <a:rPr lang="ru-RU">
                <a:solidFill>
                  <a:schemeClr val="tx1"/>
                </a:solidFill>
              </a:rPr>
              <a:t> тепла. </a:t>
            </a:r>
          </a:p>
          <a:p>
            <a:pPr algn="just">
              <a:buFont typeface="Arial" charset="0"/>
              <a:buNone/>
            </a:pPr>
            <a:endParaRPr lang="ru-RU">
              <a:solidFill>
                <a:schemeClr val="tx1"/>
              </a:solidFill>
            </a:endParaRPr>
          </a:p>
          <a:p>
            <a:pPr algn="ctr">
              <a:buFont typeface="Arial" charset="0"/>
              <a:buNone/>
            </a:pPr>
            <a:r>
              <a:rPr lang="ru-RU" sz="1100" b="1">
                <a:solidFill>
                  <a:schemeClr val="tx1"/>
                </a:solidFill>
                <a:cs typeface="Times New Roman" pitchFamily="18" charset="0"/>
              </a:rPr>
              <a:t>на ночь 12 мая</a:t>
            </a:r>
          </a:p>
          <a:p>
            <a:pPr algn="ctr">
              <a:buFont typeface="Arial" charset="0"/>
              <a:buNone/>
            </a:pPr>
            <a:r>
              <a:rPr lang="ru-RU" sz="1100" b="1">
                <a:solidFill>
                  <a:schemeClr val="tx1"/>
                </a:solidFill>
                <a:cs typeface="Times New Roman" pitchFamily="18" charset="0"/>
              </a:rPr>
              <a:t>с 21 ч. 11 мая </a:t>
            </a:r>
            <a:r>
              <a:rPr lang="ru-RU" sz="1100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09 ч. 12 мая</a:t>
            </a:r>
          </a:p>
          <a:p>
            <a:r>
              <a:rPr lang="ru-RU">
                <a:solidFill>
                  <a:schemeClr val="tx1"/>
                </a:solidFill>
              </a:rPr>
              <a:t>Переменная облачность, </a:t>
            </a:r>
            <a:r>
              <a:rPr lang="kk-KZ">
                <a:solidFill>
                  <a:schemeClr val="tx1"/>
                </a:solidFill>
              </a:rPr>
              <a:t>без осадков</a:t>
            </a:r>
            <a:r>
              <a:rPr lang="ru-RU">
                <a:solidFill>
                  <a:schemeClr val="tx1"/>
                </a:solidFill>
              </a:rPr>
              <a:t>. Ветер 0-5 м/с. Температура воздуха ночью 16-18 тепла.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45063" y="2319338"/>
            <a:ext cx="4824412" cy="10160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r>
              <a:rPr lang="ru-RU" altLang="en-US">
                <a:solidFill>
                  <a:schemeClr val="tx1"/>
                </a:solidFill>
                <a:sym typeface="+mn-ea"/>
              </a:rPr>
              <a:t>Сутки 11 мая, ночью 12 мая метеорологические условия будут способствовать </a:t>
            </a:r>
            <a:r>
              <a:rPr lang="ru-RU" altLang="en-US" b="1">
                <a:solidFill>
                  <a:schemeClr val="tx1"/>
                </a:solidFill>
                <a:sym typeface="+mn-ea"/>
              </a:rPr>
              <a:t>накоплению 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загрязняющих веществ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.</a:t>
            </a:r>
            <a:endParaRPr lang="ru-RU" altLang="en-US">
              <a:solidFill>
                <a:schemeClr val="tx1"/>
              </a:solidFill>
              <a:sym typeface="+mn-ea"/>
            </a:endParaRPr>
          </a:p>
          <a:p>
            <a:r>
              <a:rPr lang="ru-RU" altLang="en-US">
                <a:solidFill>
                  <a:schemeClr val="tx1"/>
                </a:solidFill>
                <a:sym typeface="+mn-ea"/>
              </a:rPr>
              <a:t>В целом по городу ожидается </a:t>
            </a:r>
            <a:r>
              <a:rPr lang="ru-RU" b="1">
                <a:solidFill>
                  <a:schemeClr val="tx1"/>
                </a:solidFill>
              </a:rPr>
              <a:t>пониженный</a:t>
            </a:r>
            <a:r>
              <a:rPr lang="ru-RU">
                <a:solidFill>
                  <a:schemeClr val="tx1"/>
                </a:solidFill>
              </a:rPr>
              <a:t> 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84750" y="6430963"/>
          <a:ext cx="4752975" cy="427037"/>
        </p:xfrm>
        <a:graphic>
          <a:graphicData uri="http://schemas.openxmlformats.org/drawingml/2006/table">
            <a:tbl>
              <a:tblPr/>
              <a:tblGrid>
                <a:gridCol w="4752528">
                  <a:extLst>
                    <a:ext uri="{9D8B030D-6E8A-4147-A177-3AD203B41FA5}"/>
                  </a:extLst>
                </a:gridCol>
              </a:tblGrid>
              <a:tr h="23228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7727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45063" y="3827463"/>
            <a:ext cx="4824412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на 10 мая 2023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/>
        </p:nvGraphicFramePr>
        <p:xfrm>
          <a:off x="5026025" y="4302125"/>
          <a:ext cx="4684713" cy="2090738"/>
        </p:xfrm>
        <a:graphic>
          <a:graphicData uri="http://schemas.openxmlformats.org/drawingml/2006/table">
            <a:tbl>
              <a:tblPr/>
              <a:tblGrid>
                <a:gridCol w="1804988"/>
                <a:gridCol w="1398587"/>
                <a:gridCol w="1481138"/>
              </a:tblGrid>
              <a:tr h="4222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3063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149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0.9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587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182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0.6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150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0.3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03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3840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0.8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164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0.8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330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0.8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45063" y="3338513"/>
            <a:ext cx="4824412" cy="4699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/>
                    </a:extLst>
                  </a:gridCol>
                  <a:gridCol w="1800200">
                    <a:extLst>
                      <a:ext uri="{9D8B030D-6E8A-4147-A177-3AD203B41FA5}"/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44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sz="900" b="1" i="1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sz="900" b="1" i="1">
                <a:solidFill>
                  <a:srgbClr val="000000"/>
                </a:solidFill>
                <a:cs typeface="Times New Roman" pitchFamily="18" charset="0"/>
              </a:rPr>
              <a:t> Аманкулова С.Л.</a:t>
            </a:r>
            <a:r>
              <a:rPr lang="ru-RU" altLang="ru-RU" sz="1000" b="1" i="1">
                <a:solidFill>
                  <a:srgbClr val="000000"/>
                </a:solidFill>
                <a:cs typeface="Times New Roman" pitchFamily="18" charset="0"/>
              </a:rPr>
              <a:t>/ Нурымбеткожа Н.</a:t>
            </a: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413" cy="815975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/>
                  </a:extLst>
                </a:gridCol>
                <a:gridCol w="3763521">
                  <a:extLst>
                    <a:ext uri="{9D8B030D-6E8A-4147-A177-3AD203B41FA5}"/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7100" cy="2225675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/>
                  </a:extLst>
                </a:gridCol>
                <a:gridCol w="3864869">
                  <a:extLst>
                    <a:ext uri="{9D8B030D-6E8A-4147-A177-3AD203B41FA5}"/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16035</TotalTime>
  <Words>550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Шаблон оформления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Times New Roman</vt:lpstr>
      <vt:lpstr>Arial</vt:lpstr>
      <vt:lpstr>Calibri</vt:lpstr>
      <vt:lpstr>宋体</vt:lpstr>
      <vt:lpstr>+mn-ea</vt:lpstr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Admin</cp:lastModifiedBy>
  <cp:revision>3322</cp:revision>
  <cp:lastPrinted>2021-07-01T09:11:30Z</cp:lastPrinted>
  <dcterms:created xsi:type="dcterms:W3CDTF">2018-03-27T06:03:00Z</dcterms:created>
  <dcterms:modified xsi:type="dcterms:W3CDTF">2023-05-10T05:35:10Z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