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321444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01214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 утром туман. Ветер северо-восточный с переходом на юго-западный 5-10 м/с. Температура воздуха ночью 13-15, днем 20-22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 переходом на юго-западный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18457</TotalTime>
  <Words>547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2739</cp:revision>
  <cp:lastPrinted>2021-10-15T03:50:29Z</cp:lastPrinted>
  <dcterms:created xsi:type="dcterms:W3CDTF">2018-03-27T06:03:00Z</dcterms:created>
  <dcterms:modified xsi:type="dcterms:W3CDTF">2023-05-10T06:56:58Z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