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0523210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№130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мая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мая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с переходом на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26-28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10 мая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6140193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16450</TotalTime>
  <Words>602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2795</cp:revision>
  <cp:lastPrinted>2021-07-01T03:56:27Z</cp:lastPrinted>
  <dcterms:created xsi:type="dcterms:W3CDTF">2018-03-27T06:03:00Z</dcterms:created>
  <dcterms:modified xsi:type="dcterms:W3CDTF">2023-05-10T05:43:50Z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