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221254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5-7, днем 16-18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57В(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ул. Парковая,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57В)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6-ул.Кизатова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3Т 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ул.Кизатова,3Т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14242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3134</cp:revision>
  <cp:lastPrinted>2021-07-01T03:56:27Z</cp:lastPrinted>
  <dcterms:created xsi:type="dcterms:W3CDTF">2018-03-27T06:03:00Z</dcterms:created>
  <dcterms:modified xsi:type="dcterms:W3CDTF">2023-05-10T07:12:27Z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