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065085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6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северо-восточный 9-14, днем порывы 15-20 м/с. Температура воздуха ночью 8-10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днем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27-29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12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северо-восточный 9-14 м/с. Температура воздуха ночью 6-8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мая, ночью 12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370675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22332</TotalTime>
  <Words>658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3664</cp:revision>
  <cp:lastPrinted>2021-11-30T05:55:24Z</cp:lastPrinted>
  <dcterms:created xsi:type="dcterms:W3CDTF">2018-03-27T06:03:00Z</dcterms:created>
  <dcterms:modified xsi:type="dcterms:W3CDTF">2023-05-10T05:57:36Z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