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20202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10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юго-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западный с переходом на 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Температура воздуха ночью </a:t>
            </a:r>
            <a:r>
              <a:rPr lang="kk-KZ" sz="1200" smtClean="0">
                <a:solidFill>
                  <a:prstClr val="black"/>
                </a:solidFill>
                <a:latin typeface="Times New Roman"/>
                <a:ea typeface="Calibri"/>
              </a:rPr>
              <a:t>12-14,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тепл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а.</a:t>
            </a: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23340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14736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3012</cp:revision>
  <cp:lastPrinted>2023-05-10T05:47:47Z</cp:lastPrinted>
  <dcterms:created xsi:type="dcterms:W3CDTF">2018-03-27T06:03:00Z</dcterms:created>
  <dcterms:modified xsi:type="dcterms:W3CDTF">2023-05-10T05:47:51Z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