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955832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 с прояснением, ночью дождь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4-6, днем 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ез осадков. Ветер северо-восточный,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5-7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9256669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17967</TotalTime>
  <Words>600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2919</cp:revision>
  <cp:lastPrinted>2021-07-01T03:56:27Z</cp:lastPrinted>
  <dcterms:created xsi:type="dcterms:W3CDTF">2018-03-27T06:03:00Z</dcterms:created>
  <dcterms:modified xsi:type="dcterms:W3CDTF">2023-05-10T07:13:55Z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