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48921706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№130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май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957575418"/>
              </p:ext>
            </p:extLst>
          </p:nvPr>
        </p:nvGraphicFramePr>
        <p:xfrm>
          <a:off x="4993576" y="4733142"/>
          <a:ext cx="4691064" cy="16423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0,718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0,891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3202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0,640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1,270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0,102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18928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мая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2023 г.</a:t>
            </a:r>
            <a:r>
              <a:rPr lang="ru-RU" sz="1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/>
                <a:ea typeface="Times New Roman"/>
              </a:rPr>
              <a:t>Переменная </a:t>
            </a:r>
            <a:r>
              <a:rPr lang="ru-RU" sz="1200" dirty="0" smtClean="0">
                <a:latin typeface="Times New Roman"/>
                <a:ea typeface="Times New Roman"/>
              </a:rPr>
              <a:t>облачность, без </a:t>
            </a:r>
            <a:r>
              <a:rPr lang="ru-RU" sz="1200" dirty="0" smtClean="0">
                <a:latin typeface="Times New Roman"/>
                <a:ea typeface="Times New Roman"/>
              </a:rPr>
              <a:t>осадков. </a:t>
            </a:r>
            <a:r>
              <a:rPr lang="ru-RU" sz="1200" dirty="0" smtClean="0">
                <a:latin typeface="Times New Roman"/>
                <a:ea typeface="Times New Roman"/>
              </a:rPr>
              <a:t>Ветер </a:t>
            </a:r>
            <a:r>
              <a:rPr lang="ru-RU" sz="1200" dirty="0" smtClean="0">
                <a:latin typeface="Times New Roman"/>
                <a:ea typeface="Times New Roman"/>
              </a:rPr>
              <a:t>южный, юго-западный 9-14 м/с</a:t>
            </a:r>
            <a:r>
              <a:rPr lang="ru-RU" sz="1200" dirty="0" smtClean="0">
                <a:latin typeface="Times New Roman"/>
                <a:ea typeface="Times New Roman"/>
              </a:rPr>
              <a:t>. Температура воздуха ночью </a:t>
            </a:r>
            <a:r>
              <a:rPr lang="kk-KZ" sz="1200" dirty="0" smtClean="0">
                <a:latin typeface="Times New Roman"/>
                <a:ea typeface="Times New Roman"/>
              </a:rPr>
              <a:t>18-20</a:t>
            </a:r>
            <a:r>
              <a:rPr lang="ru-RU" sz="1200" dirty="0" smtClean="0">
                <a:latin typeface="Times New Roman"/>
                <a:ea typeface="Times New Roman"/>
              </a:rPr>
              <a:t>, </a:t>
            </a:r>
            <a:r>
              <a:rPr lang="ru-RU" sz="1200" dirty="0" smtClean="0">
                <a:latin typeface="Times New Roman"/>
                <a:ea typeface="Times New Roman"/>
              </a:rPr>
              <a:t>днем </a:t>
            </a:r>
            <a:r>
              <a:rPr lang="ru-RU" sz="1200" dirty="0" smtClean="0">
                <a:latin typeface="Times New Roman"/>
                <a:ea typeface="Times New Roman"/>
              </a:rPr>
              <a:t>34-36 </a:t>
            </a:r>
            <a:r>
              <a:rPr lang="ru-RU" sz="1200" dirty="0" smtClean="0">
                <a:latin typeface="Times New Roman"/>
                <a:ea typeface="Times New Roman"/>
              </a:rPr>
              <a:t>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11 мая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12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мая 2023 г.</a:t>
            </a:r>
            <a:endParaRPr lang="kk-KZ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/>
                <a:ea typeface="Times New Roman"/>
              </a:rPr>
              <a:t>Переменная облачность, без осадков. </a:t>
            </a:r>
            <a:r>
              <a:rPr lang="ru-RU" sz="1200" smtClean="0">
                <a:latin typeface="Times New Roman"/>
                <a:ea typeface="Times New Roman"/>
              </a:rPr>
              <a:t>Ветер </a:t>
            </a:r>
            <a:r>
              <a:rPr lang="ru-RU" sz="1200" smtClean="0">
                <a:latin typeface="Times New Roman"/>
                <a:ea typeface="Times New Roman"/>
              </a:rPr>
              <a:t>юго-западный </a:t>
            </a:r>
            <a:r>
              <a:rPr lang="ru-RU" sz="1200" dirty="0" smtClean="0">
                <a:latin typeface="Times New Roman"/>
                <a:ea typeface="Times New Roman"/>
              </a:rPr>
              <a:t>9-14 м/с. Температура воздуха ночью </a:t>
            </a:r>
            <a:r>
              <a:rPr lang="kk-KZ" sz="1200" dirty="0" smtClean="0">
                <a:latin typeface="Times New Roman"/>
                <a:ea typeface="Times New Roman"/>
              </a:rPr>
              <a:t>18-20</a:t>
            </a:r>
            <a:r>
              <a:rPr lang="ru-RU" sz="1200" dirty="0" smtClean="0">
                <a:latin typeface="Times New Roman"/>
                <a:ea typeface="Times New Roman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Баймаганбетова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С.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13983</TotalTime>
  <Words>583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2626</cp:revision>
  <cp:lastPrinted>2021-07-01T03:56:27Z</cp:lastPrinted>
  <dcterms:created xsi:type="dcterms:W3CDTF">2018-03-27T06:03:00Z</dcterms:created>
  <dcterms:modified xsi:type="dcterms:W3CDTF">2023-05-10T07:05:21Z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