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23329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11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дождь. Ветер 5-10 м/с. Температура воздуха ночью 5-7, днем 13-15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4-6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10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50970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2023-05-10T06:56:08Z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