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08393088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май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7291808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мая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10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Переменн</a:t>
            </a:r>
            <a:r>
              <a:rPr lang="ru-RU" sz="1200" dirty="0" smtClean="0">
                <a:latin typeface="Times New Roman"/>
                <a:ea typeface="Times New Roman"/>
              </a:rPr>
              <a:t>ая </a:t>
            </a:r>
            <a:r>
              <a:rPr lang="ru-RU" sz="1200" dirty="0" smtClean="0">
                <a:latin typeface="Times New Roman"/>
                <a:ea typeface="Times New Roman"/>
              </a:rPr>
              <a:t>облачность, без </a:t>
            </a:r>
            <a:r>
              <a:rPr lang="ru-RU" sz="1200" dirty="0" smtClean="0">
                <a:latin typeface="Times New Roman"/>
                <a:ea typeface="Times New Roman"/>
              </a:rPr>
              <a:t>осадков. Ветер южный 4-9 м/с</a:t>
            </a:r>
            <a:r>
              <a:rPr lang="ru-RU" sz="1200" dirty="0" smtClean="0">
                <a:latin typeface="Times New Roman"/>
                <a:ea typeface="Times New Roman"/>
              </a:rPr>
              <a:t>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17-19</a:t>
            </a:r>
            <a:r>
              <a:rPr lang="ru-RU" sz="1200" dirty="0" smtClean="0">
                <a:latin typeface="Times New Roman"/>
                <a:ea typeface="Times New Roman"/>
              </a:rPr>
              <a:t>, днем 34-36 </a:t>
            </a:r>
            <a:r>
              <a:rPr lang="ru-RU" sz="1200" dirty="0" smtClean="0">
                <a:latin typeface="Times New Roman"/>
                <a:ea typeface="Times New Roman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10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11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Переменн</a:t>
            </a:r>
            <a:r>
              <a:rPr lang="ru-RU" sz="1200" dirty="0" smtClean="0">
                <a:latin typeface="Times New Roman"/>
                <a:ea typeface="Times New Roman"/>
              </a:rPr>
              <a:t>ая </a:t>
            </a:r>
            <a:r>
              <a:rPr lang="ru-RU" sz="1200" dirty="0" smtClean="0">
                <a:latin typeface="Times New Roman"/>
                <a:ea typeface="Times New Roman"/>
              </a:rPr>
              <a:t>облачность, без осадков. </a:t>
            </a:r>
            <a:r>
              <a:rPr lang="ru-RU" sz="1200" dirty="0" smtClean="0">
                <a:latin typeface="Times New Roman"/>
                <a:ea typeface="Times New Roman"/>
              </a:rPr>
              <a:t>Ветер юг</a:t>
            </a:r>
            <a:r>
              <a:rPr lang="kk-KZ" sz="1200" dirty="0" smtClean="0">
                <a:latin typeface="Times New Roman"/>
                <a:ea typeface="Times New Roman"/>
              </a:rPr>
              <a:t>о-</a:t>
            </a:r>
            <a:r>
              <a:rPr lang="ru-RU" sz="1200" dirty="0" smtClean="0">
                <a:latin typeface="Times New Roman"/>
                <a:ea typeface="Times New Roman"/>
              </a:rPr>
              <a:t>запад</a:t>
            </a:r>
            <a:r>
              <a:rPr lang="ru-RU" sz="1200" dirty="0" smtClean="0">
                <a:latin typeface="Times New Roman"/>
                <a:ea typeface="Times New Roman"/>
              </a:rPr>
              <a:t>ный 4-9 м/с</a:t>
            </a:r>
            <a:r>
              <a:rPr lang="ru-RU" sz="1200" dirty="0" smtClean="0">
                <a:latin typeface="Times New Roman"/>
                <a:ea typeface="Times New Roman"/>
              </a:rPr>
              <a:t>. Температура воздуха </a:t>
            </a:r>
            <a:r>
              <a:rPr lang="ru-RU" sz="1200" dirty="0" smtClean="0">
                <a:latin typeface="Times New Roman"/>
                <a:ea typeface="Times New Roman"/>
              </a:rPr>
              <a:t>ночью 21-23 тепла</a:t>
            </a:r>
            <a:r>
              <a:rPr lang="ru-RU" sz="1200" dirty="0" smtClean="0">
                <a:latin typeface="Times New Roman"/>
                <a:ea typeface="Times New Roman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5ПДКм.р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13987</TotalTime>
  <Words>587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2627</cp:revision>
  <cp:lastPrinted>2021-07-01T03:56:27Z</cp:lastPrinted>
  <dcterms:created xsi:type="dcterms:W3CDTF">2018-03-27T06:03:00Z</dcterms:created>
  <dcterms:modified xsi:type="dcterms:W3CDTF">2023-05-09T06:02:56Z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