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329609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8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ночью и утром небольшой дождь. Ветер северо-восточный 9-14 м/с. Температура воздуха ночью 7-9,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18-20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11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восточный 9-14 м/с. Температура воздуха ночью 8-10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мая, ночью 11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622211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22319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3657</cp:revision>
  <cp:lastPrinted>2021-11-30T05:55:24Z</cp:lastPrinted>
  <dcterms:created xsi:type="dcterms:W3CDTF">2018-03-27T06:03:00Z</dcterms:created>
  <dcterms:modified xsi:type="dcterms:W3CDTF">2023-05-09T04:52:03Z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