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258293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825" y="2089732"/>
            <a:ext cx="469830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361838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7233" y="5272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западный, северо-западный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12-14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12-14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18438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2741</cp:revision>
  <cp:lastPrinted>2021-10-15T03:50:29Z</cp:lastPrinted>
  <dcterms:created xsi:type="dcterms:W3CDTF">2018-03-27T06:03:00Z</dcterms:created>
  <dcterms:modified xsi:type="dcterms:W3CDTF">2023-05-09T06:04:26Z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