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3B56887-1FCA-4E20-89A5-AF0F1E3489D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7AE9C-969D-474D-BBD6-A7C46025FF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12B88-AF1E-4549-8829-DC3C5E0E1A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D7D82-8570-43AB-B59B-CD67B4F12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B5035-A27B-4E8D-8404-52167C83C8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9DDB0-6083-45B0-91D7-67BAC8BAE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9057B-1577-46F9-9BC4-70470387F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586A9-AAB5-4E6E-9B25-CF680B1609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C6EE8-BDBE-4A9B-959F-272AD5EA7E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17AEE-5DC0-4DB7-A871-26343BFBD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0A9AA-BAC1-4BDA-AFAF-D09B66C7E0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7DC07-4B9B-4143-AB72-2002DC8B3F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162AF5-8C3B-45A0-A814-37F2841B6D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10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09 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10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юго-восточный 2-7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11-13, </a:t>
            </a:r>
            <a:r>
              <a:rPr lang="ru-RU">
                <a:solidFill>
                  <a:schemeClr val="tx1"/>
                </a:solidFill>
              </a:rPr>
              <a:t> 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11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10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 м/с. Температура воздуха ночью 12-14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10 мая, ночью 11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7563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16028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3318</cp:revision>
  <cp:lastPrinted>2021-07-01T09:11:30Z</cp:lastPrinted>
  <dcterms:created xsi:type="dcterms:W3CDTF">2018-03-27T06:03:00Z</dcterms:created>
  <dcterms:modified xsi:type="dcterms:W3CDTF">2023-05-09T07:19:03Z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