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26269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591564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16644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2023-05-09T06:15:44Z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