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006257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10 мая 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утром и днем дождь. Ветер северо-восточный с переходом на юго-восточный 7-12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17-19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11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10-12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09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3468543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239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1.491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0.871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0.093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1033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0.207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0.283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15455</TotalTime>
  <Words>532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2668</cp:revision>
  <cp:lastPrinted>2021-07-01T03:56:27Z</cp:lastPrinted>
  <dcterms:created xsi:type="dcterms:W3CDTF">2018-03-27T06:03:00Z</dcterms:created>
  <dcterms:modified xsi:type="dcterms:W3CDTF">2023-05-09T07:51:33Z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