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2DFE3FB-80E0-4D99-913B-B8B9289A5DC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A55EF-8F92-4532-94BF-C653158E42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FA750-E1C6-4A6C-AA56-3BDA0BA48F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23936-9F41-4E64-8CEA-1C96BD6875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D3C8C-5D51-4597-B66A-EBDFC4EAB5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5BE14-4812-4347-B66D-C7E8E4AB35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94EAB-44D7-48D6-8610-0609AC52FC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55DCD-F5CD-4AA9-814D-D67C2982B0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77B3E-71C2-4803-95F3-EE067899C9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82852-CDD8-4D40-8261-D3D6DBA329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65357-0047-4297-9ABB-5F5EF8197C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D3957-1868-4345-880A-983E1A4496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6F742DE-3828-4F28-8C1E-0A5D14BF69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08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87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09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08 мая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09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0-5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9-11,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23-25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 </a:t>
            </a:r>
          </a:p>
          <a:p>
            <a:pPr algn="just">
              <a:buFont typeface="Arial" charset="0"/>
              <a:buNone/>
            </a:pPr>
            <a:endParaRPr lang="ru-RU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10 мая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09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мая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0-5 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10-12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09 мая, ночью 1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мая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516699"/>
              </p:ext>
            </p:extLst>
          </p:nvPr>
        </p:nvGraphicFramePr>
        <p:xfrm>
          <a:off x="5026025" y="4302125"/>
          <a:ext cx="4684713" cy="209042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2159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16024</TotalTime>
  <Words>760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3314</cp:revision>
  <cp:lastPrinted>2021-07-01T09:11:30Z</cp:lastPrinted>
  <dcterms:created xsi:type="dcterms:W3CDTF">2018-03-27T06:03:00Z</dcterms:created>
  <dcterms:modified xsi:type="dcterms:W3CDTF">2023-05-08T06:58:42Z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