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610316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825" y="2089732"/>
            <a:ext cx="469830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58557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7233" y="52723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с переходом на юго-западный 9-14 м/с. Температура воздуха ночью 12-14, днем 22-24 тепла.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./Тайманов А.Б.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18434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2740</cp:revision>
  <cp:lastPrinted>2021-10-15T03:50:29Z</cp:lastPrinted>
  <dcterms:created xsi:type="dcterms:W3CDTF">2018-03-27T06:03:00Z</dcterms:created>
  <dcterms:modified xsi:type="dcterms:W3CDTF">2023-05-08T07:37:25Z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