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2212542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 по 21 ч. 09 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ночью 9-14, днем 15-20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6-8, днем    13-15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 по 09 ч. 10 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восточны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-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М.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14229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3126</cp:revision>
  <cp:lastPrinted>2021-07-01T03:56:27Z</cp:lastPrinted>
  <dcterms:created xsi:type="dcterms:W3CDTF">2018-03-27T06:03:00Z</dcterms:created>
  <dcterms:modified xsi:type="dcterms:W3CDTF">2023-05-08T07:31:28Z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