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37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6555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35858018"/>
              </p:ext>
            </p:extLst>
          </p:nvPr>
        </p:nvGraphicFramePr>
        <p:xfrm>
          <a:off x="307975" y="2588895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№128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 мая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5158" y="2204864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8 мая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юго-западный, западный 7-12 м/с. Температура воздуха ночью 9-11, днем 27-29 тепла.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10 мая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9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10 мая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восточный 5-10 м/с. Температура воздуха 10-12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79372819"/>
              </p:ext>
            </p:extLst>
          </p:nvPr>
        </p:nvGraphicFramePr>
        <p:xfrm>
          <a:off x="4953000" y="4149080"/>
          <a:ext cx="4643470" cy="22565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4746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0.59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0.321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0.085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1566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452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2.261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0.237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134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1.163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2454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0.053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1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Михайлова Е. В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Огай 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16042</TotalTime>
  <Words>601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2781</cp:revision>
  <cp:lastPrinted>2021-07-01T03:56:27Z</cp:lastPrinted>
  <dcterms:created xsi:type="dcterms:W3CDTF">2018-03-27T06:03:00Z</dcterms:created>
  <dcterms:modified xsi:type="dcterms:W3CDTF">2023-05-08T05:04:29Z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