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север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9-11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,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26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-28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3011</cp:revision>
  <cp:lastPrinted>2023-05-08T05:53:11Z</cp:lastPrinted>
  <dcterms:created xsi:type="dcterms:W3CDTF">2018-03-27T06:03:00Z</dcterms:created>
  <dcterms:modified xsi:type="dcterms:W3CDTF">2023-05-08T05:54:54Z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