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08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08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09 мая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10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09 мая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10 мая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5-7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09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0,021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0,268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0,064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4495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0,899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0,754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0,338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Б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15808</TotalTime>
  <Words>534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3179</cp:revision>
  <cp:lastPrinted>2021-07-01T03:56:27Z</cp:lastPrinted>
  <dcterms:created xsi:type="dcterms:W3CDTF">2018-03-27T06:03:00Z</dcterms:created>
  <dcterms:modified xsi:type="dcterms:W3CDTF">2023-05-08T06:35:21Z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