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3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0777984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128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08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мая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мая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мая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ночью и утром временами дождь.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северо-восточный 7-12 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4-6, днем 15-17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на 10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мая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северо-восточный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4-6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08 мая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8576632"/>
              </p:ext>
            </p:extLst>
          </p:nvPr>
        </p:nvGraphicFramePr>
        <p:xfrm>
          <a:off x="5030050" y="4288930"/>
          <a:ext cx="4691064" cy="1947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мая, ночью 10 мая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Кан/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17949</TotalTime>
  <Words>603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2915</cp:revision>
  <cp:lastPrinted>2021-07-01T03:56:27Z</cp:lastPrinted>
  <dcterms:created xsi:type="dcterms:W3CDTF">2018-03-27T06:03:00Z</dcterms:created>
  <dcterms:modified xsi:type="dcterms:W3CDTF">2023-05-08T08:20:18Z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