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2688193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май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20763787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09 мая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kk-KZ" sz="1200" dirty="0" smtClean="0">
                <a:latin typeface="Times New Roman"/>
                <a:ea typeface="Times New Roman"/>
              </a:rPr>
              <a:t>юго-</a:t>
            </a:r>
            <a:r>
              <a:rPr lang="ru-RU" sz="1200" dirty="0" smtClean="0">
                <a:latin typeface="Times New Roman"/>
                <a:ea typeface="Times New Roman"/>
              </a:rPr>
              <a:t>восточный, южный 7-12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 smtClean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13-15</a:t>
            </a:r>
            <a:r>
              <a:rPr lang="ru-RU" sz="1200" dirty="0" smtClean="0">
                <a:latin typeface="Times New Roman"/>
                <a:ea typeface="Times New Roman"/>
              </a:rPr>
              <a:t>, днем 32-34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10 мая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kk-KZ" sz="1200" dirty="0" smtClean="0">
                <a:latin typeface="Times New Roman"/>
                <a:ea typeface="Times New Roman"/>
              </a:rPr>
              <a:t>южный </a:t>
            </a:r>
            <a:r>
              <a:rPr lang="ru-RU" sz="1200" dirty="0" smtClean="0">
                <a:latin typeface="Times New Roman"/>
                <a:ea typeface="Times New Roman"/>
              </a:rPr>
              <a:t>7-12 м/с. Температура воздуха ночью 15-17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13989</TotalTime>
  <Words>585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2628</cp:revision>
  <cp:lastPrinted>2021-07-01T03:56:27Z</cp:lastPrinted>
  <dcterms:created xsi:type="dcterms:W3CDTF">2018-03-27T06:03:00Z</dcterms:created>
  <dcterms:modified xsi:type="dcterms:W3CDTF">2023-05-08T06:04:38Z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