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>
        <p:scale>
          <a:sx n="100" d="100"/>
          <a:sy n="100" d="100"/>
        </p:scale>
        <p:origin x="-215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501543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6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9-14 м/с. Температура воздуха ночью 10-12,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22-24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10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9-14 м/с. Температура воздуха ночью 7-9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мая, ночью 10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25637"/>
              </p:ext>
            </p:extLst>
          </p:nvPr>
        </p:nvGraphicFramePr>
        <p:xfrm>
          <a:off x="5046663" y="3897847"/>
          <a:ext cx="4645221" cy="2407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22302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3654</cp:revision>
  <cp:lastPrinted>2021-11-30T05:55:24Z</cp:lastPrinted>
  <dcterms:created xsi:type="dcterms:W3CDTF">2018-03-27T06:03:00Z</dcterms:created>
  <dcterms:modified xsi:type="dcterms:W3CDTF">2023-05-08T05:01:35Z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